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6" r:id="rId3"/>
    <p:sldId id="257" r:id="rId4"/>
    <p:sldId id="30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61" r:id="rId3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6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255-5711-49FF-8FBD-2460E6767051}" type="datetimeFigureOut">
              <a:rPr lang="es-MX" smtClean="0"/>
              <a:t>09/09/2024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6441-5524-4619-9D43-6BE13F565F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36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255-5711-49FF-8FBD-2460E6767051}" type="datetimeFigureOut">
              <a:rPr lang="es-MX" smtClean="0"/>
              <a:t>09/09/2024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6441-5524-4619-9D43-6BE13F565F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255-5711-49FF-8FBD-2460E6767051}" type="datetimeFigureOut">
              <a:rPr lang="es-MX" smtClean="0"/>
              <a:t>09/09/2024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6441-5524-4619-9D43-6BE13F565F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619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255-5711-49FF-8FBD-2460E6767051}" type="datetimeFigureOut">
              <a:rPr lang="es-MX" smtClean="0"/>
              <a:t>09/09/2024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6441-5524-4619-9D43-6BE13F565F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302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255-5711-49FF-8FBD-2460E6767051}" type="datetimeFigureOut">
              <a:rPr lang="es-MX" smtClean="0"/>
              <a:t>09/09/2024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6441-5524-4619-9D43-6BE13F565F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305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255-5711-49FF-8FBD-2460E6767051}" type="datetimeFigureOut">
              <a:rPr lang="es-MX" smtClean="0"/>
              <a:t>09/09/2024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6441-5524-4619-9D43-6BE13F565F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28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255-5711-49FF-8FBD-2460E6767051}" type="datetimeFigureOut">
              <a:rPr lang="es-MX" smtClean="0"/>
              <a:t>09/09/2024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6441-5524-4619-9D43-6BE13F565F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681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255-5711-49FF-8FBD-2460E6767051}" type="datetimeFigureOut">
              <a:rPr lang="es-MX" smtClean="0"/>
              <a:t>09/09/2024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6441-5524-4619-9D43-6BE13F565F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864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255-5711-49FF-8FBD-2460E6767051}" type="datetimeFigureOut">
              <a:rPr lang="es-MX" smtClean="0"/>
              <a:t>09/09/2024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6441-5524-4619-9D43-6BE13F565F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448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255-5711-49FF-8FBD-2460E6767051}" type="datetimeFigureOut">
              <a:rPr lang="es-MX" smtClean="0"/>
              <a:t>09/09/2024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6441-5524-4619-9D43-6BE13F565F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088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255-5711-49FF-8FBD-2460E6767051}" type="datetimeFigureOut">
              <a:rPr lang="es-MX" smtClean="0"/>
              <a:t>09/09/2024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6441-5524-4619-9D43-6BE13F565F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237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B255-5711-49FF-8FBD-2460E6767051}" type="datetimeFigureOut">
              <a:rPr lang="es-MX" smtClean="0"/>
              <a:t>09/09/2024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6441-5524-4619-9D43-6BE13F565F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59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0"/>
            <a:ext cx="12202160" cy="686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2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2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103" y="108266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6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3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40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674" y="5896323"/>
            <a:ext cx="1409798" cy="91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02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5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0"/>
            <a:ext cx="12202160" cy="68637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91115" y="4029739"/>
            <a:ext cx="2573080" cy="24348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265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7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1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83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70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23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76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5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02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54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9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32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72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49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9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0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1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4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3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1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0" y="5787171"/>
            <a:ext cx="1578242" cy="1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79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0</Words>
  <Application>Microsoft Office PowerPoint</Application>
  <PresentationFormat>Panorámica</PresentationFormat>
  <Paragraphs>0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Baca Copca Stephanie Melody</dc:creator>
  <cp:lastModifiedBy>Martinez Contreras Iraiz Zaira Lizeth</cp:lastModifiedBy>
  <cp:revision>15</cp:revision>
  <dcterms:created xsi:type="dcterms:W3CDTF">2020-07-30T16:40:44Z</dcterms:created>
  <dcterms:modified xsi:type="dcterms:W3CDTF">2024-09-09T22:07:28Z</dcterms:modified>
</cp:coreProperties>
</file>